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9939338" cy="6805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44">
          <p15:clr>
            <a:srgbClr val="A4A3A4"/>
          </p15:clr>
        </p15:guide>
        <p15:guide id="2" pos="313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 autoAdjust="0"/>
    <p:restoredTop sz="94737" autoAdjust="0"/>
  </p:normalViewPr>
  <p:slideViewPr>
    <p:cSldViewPr>
      <p:cViewPr>
        <p:scale>
          <a:sx n="89" d="100"/>
          <a:sy n="89" d="100"/>
        </p:scale>
        <p:origin x="-66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90" y="330"/>
      </p:cViewPr>
      <p:guideLst>
        <p:guide orient="horz" pos="2144"/>
        <p:guide pos="313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D5B4C96-3BC1-49B0-AA39-40097DC5D21E}" type="datetimeFigureOut">
              <a:rPr lang="en-US"/>
              <a:pPr>
                <a:defRPr/>
              </a:pPr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4300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9275" y="6464300"/>
            <a:ext cx="4308475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64B85C1-569C-4840-BDF6-781E8EA03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279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711BD-217D-4008-A00B-4E33BE52BBF4}" type="datetimeFigureOut">
              <a:rPr lang="en-US" smtClean="0"/>
              <a:pPr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5" y="3275013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430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9275" y="646430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15DA5-2193-4536-80CA-E8A0234E1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01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" y="0"/>
            <a:ext cx="913482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86200"/>
            <a:ext cx="7772400" cy="6096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3505200" y="6324600"/>
            <a:ext cx="2133600" cy="365125"/>
          </a:xfrm>
        </p:spPr>
        <p:txBody>
          <a:bodyPr/>
          <a:lstStyle>
            <a:lvl1pPr algn="ctr">
              <a:defRPr lang="en-US"/>
            </a:lvl1pPr>
          </a:lstStyle>
          <a:p>
            <a:pPr>
              <a:defRPr/>
            </a:pPr>
            <a:fld id="{F673B602-3100-48BF-AD46-2AE9472C106D}" type="datetimeFigureOut">
              <a:rPr lang="ro-RO"/>
              <a:pPr>
                <a:defRPr/>
              </a:pPr>
              <a:t>21.01.2015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5791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685800"/>
          </a:xfrm>
        </p:spPr>
        <p:txBody>
          <a:bodyPr anchor="t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1752600" y="1676400"/>
            <a:ext cx="7010400" cy="3962401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>
              <a:defRPr sz="2000" b="1"/>
            </a:lvl1pPr>
            <a:lvl2pPr>
              <a:defRPr sz="2000" b="0" i="0">
                <a:latin typeface="+mj-lt"/>
              </a:defRPr>
            </a:lvl2pPr>
            <a:lvl3pPr>
              <a:defRPr sz="1600" b="0" i="1">
                <a:latin typeface="+mj-lt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2AA31-E66E-4060-AA4A-49F789A07A89}" type="datetimeFigureOut">
              <a:rPr lang="en-US"/>
              <a:pPr>
                <a:defRPr/>
              </a:pPr>
              <a:t>1/21/2015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35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" y="0"/>
            <a:ext cx="9134828" cy="68580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79712" y="620688"/>
            <a:ext cx="6707088" cy="7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37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73A9CE-9473-47A6-B366-4A6612DA99A4}" type="datetimeFigureOut">
              <a:rPr lang="en-US"/>
              <a:pPr>
                <a:defRPr/>
              </a:pPr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83CF22C-5010-4608-8D44-360BDA1783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3962400"/>
            <a:ext cx="7772400" cy="12954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Atelier de </a:t>
            </a:r>
            <a:r>
              <a:rPr lang="en-US" b="1" dirty="0" err="1" smtClean="0"/>
              <a:t>lucru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ro-RO" b="1" dirty="0"/>
              <a:t>Construirea unui model matematic de identificare a fortelor, problemelor şi aşteptărilor legate de cooperaţia în România</a:t>
            </a:r>
            <a:r>
              <a:rPr lang="en-US" dirty="0"/>
              <a:t/>
            </a:r>
            <a:br>
              <a:rPr lang="en-US" dirty="0"/>
            </a:br>
            <a:endParaRPr lang="ro-RO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5029200"/>
            <a:ext cx="6400800" cy="762000"/>
          </a:xfrm>
        </p:spPr>
        <p:txBody>
          <a:bodyPr>
            <a:normAutofit fontScale="92500" lnSpcReduction="10000"/>
          </a:bodyPr>
          <a:lstStyle/>
          <a:p>
            <a:endParaRPr lang="ro-RO" dirty="0" smtClean="0"/>
          </a:p>
          <a:p>
            <a:r>
              <a:rPr lang="en-US" dirty="0" smtClean="0"/>
              <a:t>2</a:t>
            </a:r>
            <a:r>
              <a:rPr lang="ro-RO" dirty="0" smtClean="0"/>
              <a:t>9</a:t>
            </a:r>
            <a:r>
              <a:rPr lang="en-US" dirty="0" smtClean="0"/>
              <a:t>-</a:t>
            </a:r>
            <a:r>
              <a:rPr lang="ro-RO" dirty="0" smtClean="0"/>
              <a:t>30</a:t>
            </a:r>
            <a:r>
              <a:rPr lang="en-US" dirty="0" smtClean="0"/>
              <a:t> </a:t>
            </a:r>
            <a:r>
              <a:rPr lang="en-US" dirty="0" err="1" smtClean="0"/>
              <a:t>ianuarie</a:t>
            </a:r>
            <a:r>
              <a:rPr lang="ro-RO" dirty="0" smtClean="0"/>
              <a:t> 2015</a:t>
            </a:r>
            <a:r>
              <a:rPr lang="en-US" dirty="0" smtClean="0"/>
              <a:t>, T</a:t>
            </a:r>
            <a:r>
              <a:rPr lang="ro-RO" dirty="0" smtClean="0"/>
              <a:t>g. </a:t>
            </a:r>
            <a:r>
              <a:rPr lang="ro-RO" smtClean="0"/>
              <a:t>Mureș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5334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Metodologia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lucru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447800"/>
            <a:ext cx="7010400" cy="4191001"/>
          </a:xfrm>
        </p:spPr>
        <p:txBody>
          <a:bodyPr/>
          <a:lstStyle/>
          <a:p>
            <a:r>
              <a:rPr lang="en-US" sz="2800" dirty="0"/>
              <a:t>Thomas Saaty </a:t>
            </a:r>
          </a:p>
          <a:p>
            <a:r>
              <a:rPr lang="en-US" sz="2800" dirty="0"/>
              <a:t>AHP/ANP</a:t>
            </a:r>
          </a:p>
          <a:p>
            <a:r>
              <a:rPr lang="en-US" sz="2800" dirty="0" err="1"/>
              <a:t>Structurarea</a:t>
            </a:r>
            <a:r>
              <a:rPr lang="en-US" sz="2800" dirty="0"/>
              <a:t> </a:t>
            </a:r>
            <a:r>
              <a:rPr lang="en-US" sz="2800" dirty="0" err="1"/>
              <a:t>problemei</a:t>
            </a:r>
            <a:r>
              <a:rPr lang="en-US" sz="2800" dirty="0"/>
              <a:t> </a:t>
            </a:r>
            <a:r>
              <a:rPr lang="en-US" sz="2800" dirty="0" err="1"/>
              <a:t>intr</a:t>
            </a:r>
            <a:r>
              <a:rPr lang="en-US" sz="2800" dirty="0"/>
              <a:t>-o </a:t>
            </a:r>
            <a:r>
              <a:rPr lang="en-US" sz="2800" dirty="0" err="1"/>
              <a:t>ierarhie</a:t>
            </a:r>
            <a:r>
              <a:rPr lang="en-US" sz="2800" dirty="0"/>
              <a:t>/</a:t>
            </a:r>
            <a:r>
              <a:rPr lang="en-US" sz="2800" dirty="0" err="1"/>
              <a:t>retea</a:t>
            </a:r>
            <a:endParaRPr lang="en-US" sz="2800" dirty="0"/>
          </a:p>
          <a:p>
            <a:r>
              <a:rPr lang="en-US" sz="2800" dirty="0" err="1"/>
              <a:t>Analiza</a:t>
            </a:r>
            <a:r>
              <a:rPr lang="en-US" sz="2800" dirty="0"/>
              <a:t> </a:t>
            </a:r>
            <a:r>
              <a:rPr lang="en-US" sz="2800" dirty="0" err="1"/>
              <a:t>comparativa</a:t>
            </a:r>
            <a:r>
              <a:rPr lang="en-US" sz="2800" dirty="0"/>
              <a:t> a </a:t>
            </a:r>
            <a:r>
              <a:rPr lang="en-US" sz="2800" dirty="0" err="1"/>
              <a:t>criteriilor</a:t>
            </a:r>
            <a:r>
              <a:rPr lang="en-US" sz="2800" dirty="0"/>
              <a:t>, </a:t>
            </a:r>
            <a:r>
              <a:rPr lang="en-US" sz="2800" dirty="0" err="1"/>
              <a:t>subcriteriilor</a:t>
            </a:r>
            <a:r>
              <a:rPr lang="en-US" sz="2800" dirty="0"/>
              <a:t>, </a:t>
            </a:r>
            <a:r>
              <a:rPr lang="en-US" sz="2800" dirty="0" err="1"/>
              <a:t>alternativelor</a:t>
            </a:r>
            <a:endParaRPr lang="en-US" sz="2800" dirty="0"/>
          </a:p>
          <a:p>
            <a:r>
              <a:rPr lang="en-US" sz="2800" dirty="0" err="1"/>
              <a:t>Vectori</a:t>
            </a:r>
            <a:r>
              <a:rPr lang="en-US" sz="2800" dirty="0"/>
              <a:t> de </a:t>
            </a:r>
            <a:r>
              <a:rPr lang="en-US" sz="2800" dirty="0" err="1"/>
              <a:t>prioritate</a:t>
            </a:r>
            <a:r>
              <a:rPr lang="en-US" sz="2800" dirty="0"/>
              <a:t> </a:t>
            </a:r>
            <a:r>
              <a:rPr lang="en-US" sz="2800" dirty="0" err="1"/>
              <a:t>ce</a:t>
            </a:r>
            <a:r>
              <a:rPr lang="en-US" sz="2800" dirty="0"/>
              <a:t> </a:t>
            </a:r>
            <a:r>
              <a:rPr lang="en-US" sz="2800" dirty="0" err="1"/>
              <a:t>exprima</a:t>
            </a:r>
            <a:r>
              <a:rPr lang="en-US" sz="2800" dirty="0"/>
              <a:t> </a:t>
            </a:r>
            <a:r>
              <a:rPr lang="en-US" sz="2800" dirty="0" err="1"/>
              <a:t>importanta</a:t>
            </a:r>
            <a:endParaRPr lang="en-US" sz="2800" dirty="0"/>
          </a:p>
          <a:p>
            <a:r>
              <a:rPr lang="en-US" sz="2800" dirty="0" err="1"/>
              <a:t>Analiza</a:t>
            </a:r>
            <a:r>
              <a:rPr lang="en-US" sz="2800" dirty="0"/>
              <a:t> de </a:t>
            </a:r>
            <a:r>
              <a:rPr lang="en-US" sz="2800" dirty="0" err="1"/>
              <a:t>senzitivitate</a:t>
            </a: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7010400" cy="9144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Organizarea</a:t>
            </a:r>
            <a:r>
              <a:rPr lang="en-US" dirty="0" smtClean="0"/>
              <a:t> </a:t>
            </a:r>
            <a:r>
              <a:rPr lang="en-US" dirty="0" err="1" smtClean="0"/>
              <a:t>unei</a:t>
            </a:r>
            <a:r>
              <a:rPr lang="en-US" dirty="0" smtClean="0"/>
              <a:t> </a:t>
            </a:r>
            <a:r>
              <a:rPr lang="en-US" dirty="0" err="1" smtClean="0"/>
              <a:t>probleme</a:t>
            </a:r>
            <a:r>
              <a:rPr lang="en-US" dirty="0" smtClean="0"/>
              <a:t> de </a:t>
            </a:r>
            <a:r>
              <a:rPr lang="en-US" dirty="0" err="1" smtClean="0"/>
              <a:t>decizie</a:t>
            </a:r>
            <a:r>
              <a:rPr lang="en-US" dirty="0" smtClean="0"/>
              <a:t> </a:t>
            </a:r>
            <a:r>
              <a:rPr lang="en-US" dirty="0" err="1" smtClean="0"/>
              <a:t>intr</a:t>
            </a:r>
            <a:r>
              <a:rPr lang="en-US" dirty="0" smtClean="0"/>
              <a:t>-o </a:t>
            </a:r>
            <a:r>
              <a:rPr lang="en-US" dirty="0" err="1" smtClean="0"/>
              <a:t>ierarhie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retea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600200"/>
            <a:ext cx="7467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70866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7391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228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88933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854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7467600" cy="441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5549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7010400" cy="3810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74676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2086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772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414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3810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95400"/>
            <a:ext cx="7467600" cy="434340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7094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zentare RNDR_nou.potx" id="{1478797A-A202-4AA3-BAEE-F05E098B1273}" vid="{2D01D3F8-86FC-49F3-B026-9EBC035413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50</Words>
  <Application>Microsoft Office PowerPoint</Application>
  <PresentationFormat>On-screen Show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Custom Design</vt:lpstr>
      <vt:lpstr>Atelier de lucru Construirea unui model matematic de identificare a fortelor, problemelor şi aşteptărilor legate de cooperaţia în România </vt:lpstr>
      <vt:lpstr>Metodologia de lucru</vt:lpstr>
      <vt:lpstr>Organizarea unei probleme de decizie intr-o ierarhie sau retea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</dc:creator>
  <cp:lastModifiedBy>Vlad Dumitrescu</cp:lastModifiedBy>
  <cp:revision>34</cp:revision>
  <cp:lastPrinted>2012-08-28T09:45:45Z</cp:lastPrinted>
  <dcterms:created xsi:type="dcterms:W3CDTF">2014-09-11T11:36:35Z</dcterms:created>
  <dcterms:modified xsi:type="dcterms:W3CDTF">2015-01-21T10:26:04Z</dcterms:modified>
</cp:coreProperties>
</file>